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A127-E669-49B0-93AD-FD370B624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51228-740A-4C7A-A469-DF97943C9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E0281-6588-442E-B867-B1FCC202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275FB-8C2D-41FC-B8D0-66BE7418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3D52-E8BE-47E3-A8B5-5330A7D0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14A9-31E4-4994-9DA3-AF1CC7D4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DA418-AA7E-433D-957E-64C749101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6E1E-7346-4747-A233-E2BDCE5A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1ED55-30B7-4593-80E9-452620A3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1D85-CFEB-414C-87A2-08257219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9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3E531-A160-4E38-B2A5-3C703FBD6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73923-AFE8-4CF2-9DEC-7BFEDE15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BCF8-166B-4924-911F-1084AF44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ACFE-0301-4F06-94B8-9C36D684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5652-827D-4119-A4A3-41C9062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8A73-E341-44D3-9C3B-8C8B6566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2E343-65B8-475B-B857-4632E4F33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09E8-2EB7-4C01-B81C-480D1E62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97D3-21C3-4A50-B2FF-69EFEB2A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6B85-932A-4CFF-A6FD-1DE913DB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5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2E84E-E2E8-46CF-91DA-0A0E5034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719C-4859-498C-8077-1FB749393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7BC79-46F2-4631-B67F-CF48C0B5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05E5-E970-4600-8F2F-4CC7511D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FBFAC-C082-43D3-B9F2-C09D4D3C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8AAF-ACE2-4D0B-8896-009ABFA0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2DE7-3194-4675-85C5-E6E3A4393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04F60-80AB-4FA3-8CA4-046798F22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8B765-C7F8-42B3-AE84-5944745D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2ACB0-D8E0-4080-9BE1-FEA05758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FB934-3628-4C27-A181-A43E71B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F08D-A146-4B06-9C8C-DB435EB3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CBCA-FB80-4535-9A09-26C4F7352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DE58E-FEEC-4498-A8B8-C9A3DD05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8FCFB-BDD2-48B3-866A-E38BFEA5C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D39DA-C240-4ABB-83FF-D96D31246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A2EAF-76E0-4922-873D-6225F8FB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30020-D501-49F5-B773-96FAEBE9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5AE2E-35FD-4DFF-97A9-F88F8AB2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8885-ACB8-4B62-BBAB-C8D58B91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9AF75-3A2F-4910-A1CD-007660578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34804-5487-47FE-872D-568B1061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E34CA-E252-4C57-869F-4638217E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996C1-8EC2-44EA-8E34-11E00AD0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79E06-1781-41A3-B687-1585F644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BE4CF-ACB7-4C50-9717-4026EB20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644-3C9E-4ED0-BA9F-8EDC3625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BC50-99B5-424C-8731-B854B1A9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A96A5-D0BB-41B6-B840-D74E7ED3E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9969-EF32-4BEF-A097-94DA33CB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524CD-AACB-417E-90FF-489F4828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9CB90-3026-4F6D-A933-6A77EF2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3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0946-E14F-4005-A201-4603CD04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F05F8-8A8E-4FF6-9BDA-DC944174C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432C8-A60F-4233-AFB8-1C6EE485F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EE535-3738-477D-8B55-424F73EE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771A0-82F5-41F3-90DA-1C9F156F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96976-EADD-4A16-9E65-B9598243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B4221-A712-4162-85C7-008961D0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CEC80-BE6A-463A-BB5C-9BB44205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97F68-C18A-4AD3-AF36-A3A2E562F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CA36-B7FD-4C8D-91E4-2C9C48744B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794DC-09CA-4026-AD1B-6A9B827F2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664B9-A347-467A-9A38-32B27A561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08A6-0EDC-451A-B013-A2CD58CD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3E62AA-4EF1-4E39-8541-FAA7A0BB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Il  me </a:t>
            </a:r>
            <a:r>
              <a:rPr lang="en-US" dirty="0" err="1"/>
              <a:t>faut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DAB57-0E84-4E8E-9512-69A8D9DA7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J’ai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d’un </a:t>
            </a:r>
            <a:r>
              <a:rPr lang="en-US" dirty="0" err="1">
                <a:latin typeface="Comic Sans MS" panose="030F0702030302020204" pitchFamily="66" charset="0"/>
              </a:rPr>
              <a:t>classeur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Il me </a:t>
            </a:r>
            <a:r>
              <a:rPr lang="en-US" dirty="0" err="1">
                <a:latin typeface="Comic Sans MS" panose="030F0702030302020204" pitchFamily="66" charset="0"/>
              </a:rPr>
              <a:t>faut</a:t>
            </a:r>
            <a:r>
              <a:rPr lang="en-US" dirty="0">
                <a:latin typeface="Comic Sans MS" panose="030F0702030302020204" pitchFamily="66" charset="0"/>
              </a:rPr>
              <a:t> un </a:t>
            </a:r>
            <a:r>
              <a:rPr lang="en-US" dirty="0" err="1">
                <a:latin typeface="Comic Sans MS" panose="030F0702030302020204" pitchFamily="66" charset="0"/>
              </a:rPr>
              <a:t>classeur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Tu as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d’un </a:t>
            </a:r>
            <a:r>
              <a:rPr lang="en-US" dirty="0" err="1">
                <a:latin typeface="Comic Sans MS" panose="030F0702030302020204" pitchFamily="66" charset="0"/>
              </a:rPr>
              <a:t>taille</a:t>
            </a:r>
            <a:r>
              <a:rPr lang="en-US" dirty="0">
                <a:latin typeface="Comic Sans MS" panose="030F0702030302020204" pitchFamily="66" charset="0"/>
              </a:rPr>
              <a:t>-crayon.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Il a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d’un </a:t>
            </a:r>
            <a:r>
              <a:rPr lang="en-US" dirty="0" err="1">
                <a:latin typeface="Comic Sans MS" panose="030F0702030302020204" pitchFamily="66" charset="0"/>
              </a:rPr>
              <a:t>dictionnaire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Elle a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d’une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trousse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C43CC-C133-46EF-9717-DE63071E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65" y="230170"/>
            <a:ext cx="1872054" cy="1872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0A4EA-DF2F-4F96-9DBC-04DF1483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3" y="2000492"/>
            <a:ext cx="1670273" cy="1670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53D11C-F850-4C38-B922-139C510C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91" y="3754948"/>
            <a:ext cx="1183343" cy="19861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4D829-3940-4CB5-AB61-AB53E46B2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8" y="4840390"/>
            <a:ext cx="2334835" cy="21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67FB-B20C-40C0-B61B-3411EC42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C033-5AC1-4C01-B4FC-0AF7E9B0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Qui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d’une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règle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Nous </a:t>
            </a:r>
            <a:r>
              <a:rPr lang="en-US" dirty="0" err="1">
                <a:latin typeface="Comic Sans MS" panose="030F0702030302020204" pitchFamily="66" charset="0"/>
              </a:rPr>
              <a:t>avons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des cahiers.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Vous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avez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d’un </a:t>
            </a:r>
            <a:r>
              <a:rPr lang="en-US" dirty="0" err="1">
                <a:latin typeface="Comic Sans MS" panose="030F0702030302020204" pitchFamily="66" charset="0"/>
              </a:rPr>
              <a:t>stylo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Ils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d’un livre.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Elles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ont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des papiers.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FD825-0318-463A-84E9-3ACBEB63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18" y="595704"/>
            <a:ext cx="333375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33EC1-9952-4A32-8D14-E42DABA02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6" y="2426483"/>
            <a:ext cx="1855526" cy="1156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D580F-2C1C-46AD-B774-F7550AD1C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56" y="2866361"/>
            <a:ext cx="1111024" cy="1783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A416D3-BAAA-4F64-9CFF-6879E18F8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32" y="4360545"/>
            <a:ext cx="1428750" cy="142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8F0329-4544-48A6-911C-DF05BD231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30" y="5014620"/>
            <a:ext cx="1488719" cy="19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Avoir besoin de  Il  me faut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Avoir besoin de  Il  me faut</dc:title>
  <dc:creator>Patricia Cedrone</dc:creator>
  <cp:lastModifiedBy>Patricia Cedrone</cp:lastModifiedBy>
  <cp:revision>1</cp:revision>
  <dcterms:created xsi:type="dcterms:W3CDTF">2018-01-03T14:49:55Z</dcterms:created>
  <dcterms:modified xsi:type="dcterms:W3CDTF">2018-01-03T14:55:35Z</dcterms:modified>
</cp:coreProperties>
</file>